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58" r:id="rId2"/>
    <p:sldId id="354" r:id="rId3"/>
    <p:sldId id="359" r:id="rId4"/>
    <p:sldId id="360" r:id="rId5"/>
    <p:sldId id="361" r:id="rId6"/>
    <p:sldId id="362" r:id="rId7"/>
    <p:sldId id="363" r:id="rId8"/>
    <p:sldId id="364" r:id="rId9"/>
    <p:sldId id="365" r:id="rId10"/>
    <p:sldId id="366" r:id="rId11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0" autoAdjust="0"/>
    <p:restoredTop sz="57295" autoAdjust="0"/>
  </p:normalViewPr>
  <p:slideViewPr>
    <p:cSldViewPr snapToGrid="0" snapToObjects="1">
      <p:cViewPr varScale="1">
        <p:scale>
          <a:sx n="92" d="100"/>
          <a:sy n="92" d="100"/>
        </p:scale>
        <p:origin x="3676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t>21/11/2018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t>21/11/2018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7312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7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7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7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7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70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70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70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70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7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Caplin Platform Support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Core Files</a:t>
            </a:r>
          </a:p>
        </p:txBody>
      </p:sp>
      <p:sp>
        <p:nvSpPr>
          <p:cNvPr id="4" name="Text Placeholder 1"/>
          <p:cNvSpPr>
            <a:spLocks noGrp="1"/>
          </p:cNvSpPr>
          <p:nvPr/>
        </p:nvSpPr>
        <p:spPr>
          <a:xfrm>
            <a:off x="442436" y="3251200"/>
            <a:ext cx="8259127" cy="150018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28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FTP File Transfer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Large file Transfer we provide a password protection FTP site: </a:t>
            </a:r>
          </a:p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ftp supportftp.caplin.com</a:t>
            </a:r>
            <a:b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lang="en-GB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059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file?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“A core dump consists of the recorded state of the working memory of a computer program at a specific time, generally when the program has terminated abnormally” </a:t>
            </a:r>
            <a:br>
              <a:rPr lang="en-GB" dirty="0"/>
            </a:br>
            <a:r>
              <a:rPr lang="en-GB" dirty="0"/>
              <a:t>												– Wikipedia </a:t>
            </a:r>
          </a:p>
        </p:txBody>
      </p:sp>
    </p:spTree>
    <p:extLst>
      <p:ext uri="{BB962C8B-B14F-4D97-AF65-F5344CB8AC3E}">
        <p14:creationId xmlns:p14="http://schemas.microsoft.com/office/powerpoint/2010/main" val="76085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HS Error files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Java is enabled, this will also generate a </a:t>
            </a:r>
            <a:r>
              <a:rPr lang="en-GB" dirty="0" err="1"/>
              <a:t>hs</a:t>
            </a:r>
            <a:r>
              <a:rPr lang="en-GB" dirty="0"/>
              <a:t> error file which provides a java stack dump. </a:t>
            </a:r>
          </a:p>
          <a:p>
            <a:r>
              <a:rPr lang="en-GB" dirty="0"/>
              <a:t>With java enabled – this might also cloud the stack dump. It makes it harder to investigate as it might just say “died in Java”. </a:t>
            </a:r>
          </a:p>
        </p:txBody>
      </p:sp>
    </p:spTree>
    <p:extLst>
      <p:ext uri="{BB962C8B-B14F-4D97-AF65-F5344CB8AC3E}">
        <p14:creationId xmlns:p14="http://schemas.microsoft.com/office/powerpoint/2010/main" val="244319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a server crashes…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Logs, cores and </a:t>
            </a:r>
            <a:r>
              <a:rPr lang="en-GB" dirty="0" err="1"/>
              <a:t>hs</a:t>
            </a:r>
            <a:r>
              <a:rPr lang="en-GB" dirty="0"/>
              <a:t> error files all tell the picture. A core file alone isn't enough.</a:t>
            </a:r>
          </a:p>
          <a:p>
            <a:r>
              <a:rPr lang="en-GB" dirty="0"/>
              <a:t>Getting the sequence steps helps narrow down the problem before even looking at the core file.</a:t>
            </a:r>
          </a:p>
          <a:p>
            <a:r>
              <a:rPr lang="en-GB" dirty="0"/>
              <a:t>Large core file size usually suggests out of memory. Looking at the memory profile </a:t>
            </a:r>
            <a:r>
              <a:rPr lang="en-GB" dirty="0" err="1"/>
              <a:t>i.e</a:t>
            </a:r>
            <a:r>
              <a:rPr lang="en-GB" dirty="0"/>
              <a:t> through ZENOS helps to see if this is sudden or gradual (i.e. leak)</a:t>
            </a:r>
          </a:p>
        </p:txBody>
      </p:sp>
    </p:spTree>
    <p:extLst>
      <p:ext uri="{BB962C8B-B14F-4D97-AF65-F5344CB8AC3E}">
        <p14:creationId xmlns:p14="http://schemas.microsoft.com/office/powerpoint/2010/main" val="379900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Core prep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330819"/>
          </a:xfrm>
        </p:spPr>
        <p:txBody>
          <a:bodyPr>
            <a:normAutofit/>
          </a:bodyPr>
          <a:lstStyle/>
          <a:p>
            <a:r>
              <a:rPr lang="en-GB" sz="2400" dirty="0"/>
              <a:t>We need a core file to investigate crashes otherwise it's like finding a needle in the haystack.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Check everything is working correctly by doing a </a:t>
            </a:r>
            <a:r>
              <a:rPr lang="en-GB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gcore</a:t>
            </a:r>
            <a:r>
              <a:rPr lang="en-GB" sz="2400" dirty="0"/>
              <a:t> or </a:t>
            </a:r>
            <a:r>
              <a:rPr lang="en-GB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kill -11</a:t>
            </a:r>
            <a:r>
              <a:rPr lang="en-GB" sz="2400" dirty="0"/>
              <a:t>. </a:t>
            </a:r>
          </a:p>
          <a:p>
            <a:endParaRPr lang="en-GB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453420"/>
              </p:ext>
            </p:extLst>
          </p:nvPr>
        </p:nvGraphicFramePr>
        <p:xfrm>
          <a:off x="457200" y="2463281"/>
          <a:ext cx="8229600" cy="30175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553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42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3859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 err="1"/>
                        <a:t>ulimit</a:t>
                      </a:r>
                      <a:r>
                        <a:rPr lang="en-GB" sz="1800" b="0" kern="1200" dirty="0"/>
                        <a:t> -c unlimited</a:t>
                      </a:r>
                    </a:p>
                    <a:p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kern="1200" dirty="0"/>
                        <a:t>You can check this is unlimited by doing  </a:t>
                      </a:r>
                      <a:r>
                        <a:rPr lang="en-GB" sz="1800" b="0" kern="1200" dirty="0" err="1"/>
                        <a:t>ulimit</a:t>
                      </a:r>
                      <a:r>
                        <a:rPr lang="en-GB" sz="1800" b="0" kern="1200" dirty="0"/>
                        <a:t> -</a:t>
                      </a:r>
                      <a:r>
                        <a:rPr lang="en-GB" sz="1800" b="0" kern="1200" dirty="0" err="1"/>
                        <a:t>aH</a:t>
                      </a:r>
                      <a:endParaRPr lang="en-GB" sz="1800" b="0" kern="1200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ea typeface="+mn-ea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3867">
                <a:tc>
                  <a:txBody>
                    <a:bodyPr/>
                    <a:lstStyle/>
                    <a:p>
                      <a:r>
                        <a:rPr lang="en-GB" sz="1800" kern="1200" dirty="0" err="1"/>
                        <a:t>core_pattern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/>
                        <a:t>/</a:t>
                      </a:r>
                      <a:r>
                        <a:rPr lang="en-GB" sz="1800" kern="1200" dirty="0" err="1"/>
                        <a:t>proc</a:t>
                      </a:r>
                      <a:r>
                        <a:rPr lang="en-GB" sz="1800" kern="1200" dirty="0"/>
                        <a:t>/sys/kernel/</a:t>
                      </a:r>
                      <a:r>
                        <a:rPr lang="en-GB" sz="1800" kern="1200" dirty="0" err="1"/>
                        <a:t>core_pattern</a:t>
                      </a:r>
                      <a:endParaRPr lang="en-GB" sz="1800" kern="1200" dirty="0"/>
                    </a:p>
                    <a:p>
                      <a:endParaRPr lang="en-GB" sz="1800" kern="1200" dirty="0"/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/>
                        <a:t>If nothing specified, a core file will be generated in the running directory otherwise cores will be redirected here.</a:t>
                      </a:r>
                    </a:p>
                    <a:p>
                      <a:endParaRPr lang="en-GB" sz="1800" kern="1200" dirty="0"/>
                    </a:p>
                    <a:p>
                      <a:r>
                        <a:rPr lang="en-GB" sz="1800" kern="1200" dirty="0"/>
                        <a:t>TIP: Check the directory exists and permissioned. 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922">
                <a:tc>
                  <a:txBody>
                    <a:bodyPr/>
                    <a:lstStyle/>
                    <a:p>
                      <a:r>
                        <a:rPr lang="en-GB" sz="1800" kern="1200" dirty="0"/>
                        <a:t>Disk Space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/>
                        <a:t>Check there is sufficient disk space to generate the core file. (</a:t>
                      </a:r>
                      <a:r>
                        <a:rPr lang="en-GB" sz="1800" kern="1200" dirty="0" err="1"/>
                        <a:t>df</a:t>
                      </a:r>
                      <a:r>
                        <a:rPr lang="en-GB" sz="1800" kern="1200" dirty="0"/>
                        <a:t> –</a:t>
                      </a:r>
                      <a:r>
                        <a:rPr lang="en-GB" sz="1800" kern="1200" dirty="0" err="1"/>
                        <a:t>kh</a:t>
                      </a:r>
                      <a:r>
                        <a:rPr lang="en-GB" sz="1800" kern="1200" dirty="0"/>
                        <a:t>)</a:t>
                      </a:r>
                      <a:endParaRPr lang="en-GB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964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Understanding the nature of the core file generation. E.g. were tests being run? Etc.</a:t>
            </a:r>
          </a:p>
          <a:p>
            <a:pPr lvl="0"/>
            <a:r>
              <a:rPr lang="en-GB" dirty="0"/>
              <a:t>Confirm if there is sufficient resource to run the components: CPU, disk space etc. </a:t>
            </a:r>
          </a:p>
          <a:p>
            <a:pPr lvl="0"/>
            <a:r>
              <a:rPr lang="en-GB" dirty="0"/>
              <a:t>Run initial “First Steps” to inspect the core file. </a:t>
            </a:r>
          </a:p>
          <a:p>
            <a:pPr lvl="0"/>
            <a:r>
              <a:rPr lang="en-GB" dirty="0"/>
              <a:t>Review the core dump, monitoring details, test details, logs to establish the problem.  </a:t>
            </a:r>
          </a:p>
        </p:txBody>
      </p:sp>
    </p:spTree>
    <p:extLst>
      <p:ext uri="{BB962C8B-B14F-4D97-AF65-F5344CB8AC3E}">
        <p14:creationId xmlns:p14="http://schemas.microsoft.com/office/powerpoint/2010/main" val="159958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GDB First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800599"/>
          </a:xfrm>
        </p:spPr>
        <p:txBody>
          <a:bodyPr>
            <a:normAutofit/>
          </a:bodyPr>
          <a:lstStyle/>
          <a:p>
            <a:r>
              <a:rPr lang="en-GB" dirty="0"/>
              <a:t>GDB is a tool used view the core file.</a:t>
            </a:r>
          </a:p>
          <a:p>
            <a:pPr marL="0" indent="0">
              <a:buNone/>
            </a:pPr>
            <a:r>
              <a:rPr lang="en-GB" sz="2200" dirty="0"/>
              <a:t>Obtain the size and time of the core file by running: </a:t>
            </a:r>
            <a:r>
              <a:rPr lang="en-GB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ls</a:t>
            </a:r>
            <a:r>
              <a:rPr lang="en-GB" sz="2200" dirty="0">
                <a:latin typeface="Courier New" panose="02070309020205020404" pitchFamily="49" charset="0"/>
                <a:cs typeface="Courier New" panose="02070309020205020404" pitchFamily="49" charset="0"/>
              </a:rPr>
              <a:t> –</a:t>
            </a:r>
            <a:r>
              <a:rPr lang="en-GB" sz="2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lh</a:t>
            </a:r>
            <a:endParaRPr lang="en-GB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GB" sz="2200" dirty="0"/>
              <a:t>Confirm the version of the core file by running:</a:t>
            </a:r>
          </a:p>
          <a:p>
            <a:pPr marL="0" indent="0">
              <a:buNone/>
            </a:pPr>
            <a:r>
              <a:rPr lang="en-GB" sz="1800" dirty="0"/>
              <a:t>	strings &lt;&lt;core&gt;&gt; | </a:t>
            </a:r>
            <a:r>
              <a:rPr lang="en-GB" sz="1800" dirty="0" err="1"/>
              <a:t>grep</a:t>
            </a:r>
            <a:r>
              <a:rPr lang="en-GB" sz="1800" dirty="0"/>
              <a:t> LIBERATOR</a:t>
            </a:r>
          </a:p>
          <a:p>
            <a:pPr marL="0" indent="0">
              <a:buNone/>
            </a:pPr>
            <a:r>
              <a:rPr lang="en-GB" sz="2200" dirty="0"/>
              <a:t>	i.e. </a:t>
            </a:r>
            <a:r>
              <a:rPr lang="en-GB" sz="1800" dirty="0"/>
              <a:t>strings core.3546 | </a:t>
            </a:r>
            <a:r>
              <a:rPr lang="en-GB" sz="1800" dirty="0" err="1"/>
              <a:t>grep</a:t>
            </a:r>
            <a:r>
              <a:rPr lang="en-GB" sz="1800" dirty="0"/>
              <a:t> LIBERATOR </a:t>
            </a:r>
          </a:p>
          <a:p>
            <a:pPr marL="0" indent="0">
              <a:buNone/>
            </a:pPr>
            <a:r>
              <a:rPr lang="en-GB" sz="2200" dirty="0"/>
              <a:t>Run the </a:t>
            </a:r>
            <a:r>
              <a:rPr lang="en-GB" sz="2200" dirty="0" err="1"/>
              <a:t>gdb</a:t>
            </a:r>
            <a:r>
              <a:rPr lang="en-GB" sz="2200" dirty="0"/>
              <a:t> steps below: </a:t>
            </a:r>
          </a:p>
          <a:p>
            <a:pPr marL="0" indent="0">
              <a:buNone/>
            </a:pPr>
            <a:r>
              <a:rPr lang="en-GB" sz="1800" dirty="0"/>
              <a:t>	</a:t>
            </a:r>
            <a:r>
              <a:rPr lang="en-GB" sz="1800" dirty="0" err="1"/>
              <a:t>gdb</a:t>
            </a:r>
            <a:r>
              <a:rPr lang="en-GB" sz="1800" dirty="0"/>
              <a:t> &lt;&lt;binary &gt;&gt;&lt;&lt;core&gt;&gt;</a:t>
            </a:r>
          </a:p>
          <a:p>
            <a:pPr marL="0" indent="0">
              <a:buNone/>
            </a:pPr>
            <a:r>
              <a:rPr lang="en-GB" sz="2200" dirty="0"/>
              <a:t>	i.e. </a:t>
            </a:r>
            <a:r>
              <a:rPr lang="en-GB" sz="1800" dirty="0" err="1"/>
              <a:t>gdb</a:t>
            </a:r>
            <a:r>
              <a:rPr lang="en-GB" sz="1800" dirty="0"/>
              <a:t> Liberator/bin/</a:t>
            </a:r>
            <a:r>
              <a:rPr lang="en-GB" sz="1800" dirty="0" err="1"/>
              <a:t>rttpd</a:t>
            </a:r>
            <a:r>
              <a:rPr lang="en-GB" sz="1800" dirty="0"/>
              <a:t> core.3435</a:t>
            </a:r>
          </a:p>
          <a:p>
            <a:pPr marL="0" indent="0">
              <a:buNone/>
            </a:pPr>
            <a:r>
              <a:rPr lang="en-GB" sz="2200" dirty="0"/>
              <a:t>And run the commands within </a:t>
            </a:r>
            <a:r>
              <a:rPr lang="en-GB" sz="2200" dirty="0" err="1"/>
              <a:t>gdb</a:t>
            </a:r>
            <a:r>
              <a:rPr lang="en-GB" sz="2200" dirty="0"/>
              <a:t> </a:t>
            </a:r>
          </a:p>
          <a:p>
            <a:pPr marL="0" indent="0">
              <a:buNone/>
            </a:pPr>
            <a:r>
              <a:rPr lang="en-GB" sz="2200" dirty="0"/>
              <a:t>	(</a:t>
            </a:r>
            <a:r>
              <a:rPr lang="en-GB" sz="2200" dirty="0" err="1"/>
              <a:t>gdb</a:t>
            </a:r>
            <a:r>
              <a:rPr lang="en-GB" sz="2200" dirty="0"/>
              <a:t>) </a:t>
            </a:r>
            <a:r>
              <a:rPr lang="en-GB" sz="1800" dirty="0"/>
              <a:t>where</a:t>
            </a:r>
          </a:p>
          <a:p>
            <a:pPr marL="0" indent="0">
              <a:buNone/>
            </a:pPr>
            <a:r>
              <a:rPr lang="en-GB" sz="2200" dirty="0"/>
              <a:t>	(</a:t>
            </a:r>
            <a:r>
              <a:rPr lang="en-GB" sz="2200" dirty="0" err="1"/>
              <a:t>gdb</a:t>
            </a:r>
            <a:r>
              <a:rPr lang="en-GB" sz="2200" dirty="0"/>
              <a:t>) </a:t>
            </a:r>
            <a:r>
              <a:rPr lang="en-GB" sz="1800" dirty="0"/>
              <a:t>thread apply all </a:t>
            </a:r>
            <a:r>
              <a:rPr lang="en-GB" sz="1800" dirty="0" err="1"/>
              <a:t>bt</a:t>
            </a:r>
            <a:r>
              <a:rPr lang="en-GB" sz="1800" dirty="0"/>
              <a:t> full</a:t>
            </a:r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50877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Viewing on other machines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Running </a:t>
            </a:r>
            <a:r>
              <a:rPr lang="en-GB" dirty="0" err="1"/>
              <a:t>gdb</a:t>
            </a:r>
            <a:r>
              <a:rPr lang="en-GB" dirty="0"/>
              <a:t> investigation steps where the issue occurred provides a better stack dump.</a:t>
            </a:r>
          </a:p>
          <a:p>
            <a:r>
              <a:rPr lang="en-GB" dirty="0"/>
              <a:t>For deeper analysis, we are able to view the core file </a:t>
            </a:r>
            <a:r>
              <a:rPr lang="en-GB" dirty="0" err="1"/>
              <a:t>inhouse</a:t>
            </a:r>
            <a:r>
              <a:rPr lang="en-GB" dirty="0"/>
              <a:t> given full machine libraries. </a:t>
            </a:r>
          </a:p>
        </p:txBody>
      </p:sp>
    </p:spTree>
    <p:extLst>
      <p:ext uri="{BB962C8B-B14F-4D97-AF65-F5344CB8AC3E}">
        <p14:creationId xmlns:p14="http://schemas.microsoft.com/office/powerpoint/2010/main" val="91123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863081"/>
          </a:xfrm>
        </p:spPr>
        <p:txBody>
          <a:bodyPr>
            <a:normAutofit/>
          </a:bodyPr>
          <a:lstStyle/>
          <a:p>
            <a:r>
              <a:rPr lang="en-GB" dirty="0"/>
              <a:t>(</a:t>
            </a:r>
            <a:r>
              <a:rPr lang="en-GB" dirty="0" err="1"/>
              <a:t>gdb</a:t>
            </a:r>
            <a:r>
              <a:rPr lang="en-GB" dirty="0"/>
              <a:t>) info </a:t>
            </a:r>
            <a:r>
              <a:rPr lang="en-GB" dirty="0" err="1"/>
              <a:t>sharedLibrary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88316" y="2500605"/>
            <a:ext cx="9055684" cy="25565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lIns="36000" rIns="36000" rtlCol="0">
            <a:norm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                To                  </a:t>
            </a:r>
            <a:r>
              <a:rPr lang="en-GB" sz="1200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Syms</a:t>
            </a:r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Read   Shared Object Library</a:t>
            </a:r>
          </a:p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0x0000003f4a205660  0x0000003f4a210eb8  Yes (*)     /lib64/libpthread.so.0</a:t>
            </a:r>
          </a:p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0x0000003f49e00de0  0x0000003f49e01998  Yes (*)     /lib64/libdl.so.2</a:t>
            </a:r>
          </a:p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0x0000003f4a603e70  0x0000003f4a643ec8  Yes (*)     /lib64/libm.so.6</a:t>
            </a:r>
          </a:p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0x0000003f49a1ea20  0x0000003f49b3f72c  Yes (*)     /lib64/libc.so.6</a:t>
            </a:r>
          </a:p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0x0000003f49600b00  0x0000003f4961985b  Yes (*)     /lib64/ld-linux-x86-64.so.2</a:t>
            </a:r>
          </a:p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0x00007f67f323b180  0x00007f67f32424a8  Yes         /u/min/test/Liberator-6.0.1-245573/lib/xmlauth.so</a:t>
            </a:r>
          </a:p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0x00007f67f3013a40  0x00007f67f30294e8  Yes         /u/min/test/Liberator-6.0.1-245573/lib/libexpat.so</a:t>
            </a:r>
          </a:p>
          <a:p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0x00007f67f0425c80  0x00007f67f043efd8  Yes (*)     /u/min/test/Liberator-6.0.1-245573/lib/libqdbm.so</a:t>
            </a:r>
            <a:b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GB" sz="12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(*): Shared library is missing debugging information.</a:t>
            </a:r>
          </a:p>
          <a:p>
            <a:endParaRPr lang="en-GB" sz="2400" dirty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549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573</Words>
  <Application>Microsoft Office PowerPoint</Application>
  <PresentationFormat>On-screen Show (4:3)</PresentationFormat>
  <Paragraphs>76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Courier New</vt:lpstr>
      <vt:lpstr>Lucida Grande</vt:lpstr>
      <vt:lpstr>4-3-pp-pres</vt:lpstr>
      <vt:lpstr>Core Files</vt:lpstr>
      <vt:lpstr>Core file?</vt:lpstr>
      <vt:lpstr>HS Error files</vt:lpstr>
      <vt:lpstr>When a server crashes…</vt:lpstr>
      <vt:lpstr>Core prep</vt:lpstr>
      <vt:lpstr>Approach</vt:lpstr>
      <vt:lpstr>GDB First Steps</vt:lpstr>
      <vt:lpstr>Viewing on other machines</vt:lpstr>
      <vt:lpstr>Example</vt:lpstr>
      <vt:lpstr>FTP File Transfer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2013-10-06T13:03:49Z</dcterms:created>
  <dcterms:modified xsi:type="dcterms:W3CDTF">2018-11-21T12:31:56Z</dcterms:modified>
  <cp:contentStatus/>
</cp:coreProperties>
</file>